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65" d="100"/>
          <a:sy n="65" d="100"/>
        </p:scale>
        <p:origin x="7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774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268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8001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941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758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75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0259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7992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109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327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43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3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724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723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95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67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6779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8F542CF-0A64-4BE2-B14F-DC5C37424FDC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B700A3B-7D62-4B75-AE21-7C1FF63F5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367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INTERACTIVE POWER BI DASHBOARD FOR SUPERSTORE SALES ANALYSIS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79618" y="4777381"/>
            <a:ext cx="8825658" cy="861420"/>
          </a:xfrm>
        </p:spPr>
        <p:txBody>
          <a:bodyPr>
            <a:normAutofit fontScale="25000" lnSpcReduction="20000"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sz="12800" dirty="0" smtClean="0"/>
              <a:t>DHIVYA DHARSHINI S K</a:t>
            </a:r>
          </a:p>
          <a:p>
            <a:pPr algn="r"/>
            <a:r>
              <a:rPr lang="en-US" sz="12800" dirty="0" smtClean="0"/>
              <a:t>MAY 30,2025</a:t>
            </a:r>
            <a:endParaRPr lang="en-IN" sz="12800" dirty="0"/>
          </a:p>
        </p:txBody>
      </p:sp>
    </p:spTree>
    <p:extLst>
      <p:ext uri="{BB962C8B-B14F-4D97-AF65-F5344CB8AC3E}">
        <p14:creationId xmlns:p14="http://schemas.microsoft.com/office/powerpoint/2010/main" val="2482350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6247" y="802298"/>
            <a:ext cx="9778605" cy="2664598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/>
              <a:t>THANK YOU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1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/>
              <a:t>OBJECTIVE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42019" y="1535410"/>
            <a:ext cx="960853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Provide an interactive dashboard for business stakeholders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 Monitor sales and profit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 Identify top-performing products and regions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 Analyze trends over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 Enable data-driven decision-making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139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2019" y="694791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DATA SOURCE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723" y="1486511"/>
            <a:ext cx="9622129" cy="4058567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42019" y="1535410"/>
            <a:ext cx="96085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442503" y="1439598"/>
            <a:ext cx="10282255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Dataset: Sample – Superstore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Columns: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Order Date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Sales</a:t>
            </a: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Profit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Category</a:t>
            </a: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Region/State</a:t>
            </a:r>
          </a:p>
          <a:p>
            <a:pPr marL="1371600" lvl="2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Product Name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988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SUMMARY CARDS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488" y="1623426"/>
            <a:ext cx="8126912" cy="403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12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IN" dirty="0"/>
              <a:t>Time-Series Analysis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495" y="1721224"/>
            <a:ext cx="8082904" cy="393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247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IN" dirty="0"/>
              <a:t>Sales by Category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104" y="1623426"/>
            <a:ext cx="8801712" cy="403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92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IN" dirty="0"/>
              <a:t>Regional Performance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826" y="1642986"/>
            <a:ext cx="8097574" cy="401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43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IN" dirty="0"/>
              <a:t>Top Products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588" y="1652766"/>
            <a:ext cx="8175812" cy="400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3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893" y="802298"/>
            <a:ext cx="9895960" cy="684213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/>
              <a:t>KEY TAKEAWAYS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73236" y="1535410"/>
            <a:ext cx="6981616" cy="4009668"/>
          </a:xfrm>
        </p:spPr>
        <p:txBody>
          <a:bodyPr>
            <a:normAutofit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54969" y="1535409"/>
            <a:ext cx="913422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Focus on top-performing categories to maximize revenue and profit.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Investigate underperforming regions and identify opportunities for growth or targeted marketing.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Monitor seasonal and monthly sales trends to optimize inventory and supply chain planning.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Leverage interactive dashboards to enable data-driven decisions and track performance in real-time.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739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21</TotalTime>
  <Words>127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INTERACTIVE POWER BI DASHBOARD FOR SUPERSTORE SALES ANALYSIS</vt:lpstr>
      <vt:lpstr>OBJECTIVE</vt:lpstr>
      <vt:lpstr>DATA SOURCE</vt:lpstr>
      <vt:lpstr>SUMMARY CARDS</vt:lpstr>
      <vt:lpstr>Time-Series Analysis</vt:lpstr>
      <vt:lpstr>Sales by Category</vt:lpstr>
      <vt:lpstr>Regional Performance</vt:lpstr>
      <vt:lpstr>Top Products</vt:lpstr>
      <vt:lpstr>KEY TAKEAWAYS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POWER BI DASHBOARD FOR SUPERSTORE SALES ANALYSIS</dc:title>
  <dc:creator>HP</dc:creator>
  <cp:lastModifiedBy>HP</cp:lastModifiedBy>
  <cp:revision>3</cp:revision>
  <dcterms:created xsi:type="dcterms:W3CDTF">2025-05-30T14:50:22Z</dcterms:created>
  <dcterms:modified xsi:type="dcterms:W3CDTF">2025-05-30T15:12:17Z</dcterms:modified>
</cp:coreProperties>
</file>

<file path=docProps/thumbnail.jpeg>
</file>